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772401" cy="10706100"/>
  <p:notesSz cx="7772401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2018-11-08T12:45:13Z</dcterms:created>
  <dcterms:modified xsi:type="dcterms:W3CDTF">2018-11-08T12:45:13Z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